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67" r:id="rId2"/>
    <p:sldId id="266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8" r:id="rId13"/>
  </p:sldIdLst>
  <p:sldSz cx="18288000" cy="10287000"/>
  <p:notesSz cx="18288000" cy="10287000"/>
  <p:embeddedFontLst>
    <p:embeddedFont>
      <p:font typeface="Tahoma" panose="020B0604030504040204" pitchFamily="34" charset="0"/>
      <p:regular r:id="rId15"/>
      <p:bold r:id="rId16"/>
    </p:embeddedFont>
    <p:embeddedFont>
      <p:font typeface="Helvetica Neue" panose="020B0604020202020204" charset="0"/>
      <p:regular r:id="rId17"/>
      <p:bold r:id="rId18"/>
      <p:italic r:id="rId19"/>
      <p:boldItalic r:id="rId20"/>
    </p:embeddedFont>
    <p:embeddedFont>
      <p:font typeface="Lato Light" panose="020F0302020204030203" charset="0"/>
      <p:regular r:id="rId21"/>
      <p:bold r:id="rId22"/>
      <p:italic r:id="rId23"/>
      <p:boldItalic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Helvetica Neue Light" panose="020B060402020202020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000000"/>
          </p15:clr>
        </p15:guide>
        <p15:guide id="2" pos="2160" userDrawn="1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hWsKXvN7wxmlyGT9o85/3CZexx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748" y="40"/>
      </p:cViewPr>
      <p:guideLst>
        <p:guide orient="horz" pos="286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/Relationships>
</file>

<file path=ppt/media/image1.jpg>
</file>

<file path=ppt/media/image10.jpg>
</file>

<file path=ppt/media/image11.png>
</file>

<file path=ppt/media/image12.png>
</file>

<file path=ppt/media/image13.gif>
</file>

<file path=ppt/media/image2.gif>
</file>

<file path=ppt/media/image3.gif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5716588" y="771525"/>
            <a:ext cx="6856412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26" name="Google Shape;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9789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51" name="Google Shape;15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4205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71" name="Google Shape;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94" name="Google Shape;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19" name="Google Shape;1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29" name="Google Shape;12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16" name="Google Shape;16;p20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17" name="Google Shape;17;p20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47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9"/>
          <p:cNvSpPr txBox="1">
            <a:spLocks noGrp="1"/>
          </p:cNvSpPr>
          <p:nvPr>
            <p:ph type="ctrTitle"/>
          </p:nvPr>
        </p:nvSpPr>
        <p:spPr>
          <a:xfrm>
            <a:off x="1371600" y="3195638"/>
            <a:ext cx="15544800" cy="2205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chemeClr val="lt1"/>
              </a:buClr>
              <a:buSzPts val="1575"/>
              <a:buFont typeface="Helvetica Neue Light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dt" idx="10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60" name="Google Shape;60;p29"/>
          <p:cNvSpPr txBox="1">
            <a:spLocks noGrp="1"/>
          </p:cNvSpPr>
          <p:nvPr>
            <p:ph type="ftr" idx="11"/>
          </p:nvPr>
        </p:nvSpPr>
        <p:spPr>
          <a:xfrm>
            <a:off x="6248400" y="9534526"/>
            <a:ext cx="5791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61" name="Google Shape;61;p29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34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0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65" name="Google Shape;65;p30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66" name="Google Shape;66;p30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713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title"/>
          </p:nvPr>
        </p:nvSpPr>
        <p:spPr>
          <a:xfrm>
            <a:off x="914400" y="411487"/>
            <a:ext cx="16459200" cy="72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ldNum" idx="12"/>
          </p:nvPr>
        </p:nvSpPr>
        <p:spPr>
          <a:xfrm>
            <a:off x="13167363" y="9566915"/>
            <a:ext cx="4206240" cy="17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352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1"/>
          </p:nvPr>
        </p:nvSpPr>
        <p:spPr>
          <a:xfrm>
            <a:off x="3290591" y="2745879"/>
            <a:ext cx="11706820" cy="663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514350" lvl="0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1028700" lvl="1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543050" lvl="2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2057400" lvl="3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571750" lvl="4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3086100" lvl="5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600450" lvl="6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114800" lvl="7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629150" lvl="8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dt" idx="10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22" name="Google Shape;22;p21"/>
          <p:cNvSpPr txBox="1">
            <a:spLocks noGrp="1"/>
          </p:cNvSpPr>
          <p:nvPr>
            <p:ph type="ftr" idx="11"/>
          </p:nvPr>
        </p:nvSpPr>
        <p:spPr>
          <a:xfrm>
            <a:off x="6248400" y="9534526"/>
            <a:ext cx="5791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25" b="0" i="0" u="none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defTabSz="1028700"/>
            <a:endParaRPr lang="en-IN">
              <a:solidFill>
                <a:srgbClr val="FFFFFF"/>
              </a:solidFill>
            </a:endParaRPr>
          </a:p>
        </p:txBody>
      </p:sp>
      <p:sp>
        <p:nvSpPr>
          <p:cNvPr id="23" name="Google Shape;23;p21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52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27" name="Google Shape;27;p22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28" name="Google Shape;28;p22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9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dt" idx="10"/>
          </p:nvPr>
        </p:nvSpPr>
        <p:spPr>
          <a:xfrm>
            <a:off x="1676400" y="9534526"/>
            <a:ext cx="54864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32" name="Google Shape;32;p23"/>
          <p:cNvSpPr txBox="1">
            <a:spLocks noGrp="1"/>
          </p:cNvSpPr>
          <p:nvPr>
            <p:ph type="ftr" idx="11"/>
          </p:nvPr>
        </p:nvSpPr>
        <p:spPr>
          <a:xfrm>
            <a:off x="8077200" y="9534526"/>
            <a:ext cx="82296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33" name="Google Shape;33;p23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4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4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36" name="Google Shape;36;p24"/>
          <p:cNvSpPr txBox="1">
            <a:spLocks noGrp="1"/>
          </p:cNvSpPr>
          <p:nvPr>
            <p:ph type="ftr" idx="11"/>
          </p:nvPr>
        </p:nvSpPr>
        <p:spPr>
          <a:xfrm>
            <a:off x="5281194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37" name="Google Shape;37;p24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1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5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1"/>
          </p:nvPr>
        </p:nvSpPr>
        <p:spPr>
          <a:xfrm>
            <a:off x="914400" y="2660904"/>
            <a:ext cx="8077200" cy="693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0000" rIns="30000" bIns="30000" anchor="ctr" anchorCtr="0">
            <a:normAutofit/>
          </a:bodyPr>
          <a:lstStyle>
            <a:lvl1pPr marL="514350" lvl="0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3150"/>
            </a:lvl1pPr>
            <a:lvl2pPr marL="1028700" lvl="1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700"/>
            </a:lvl2pPr>
            <a:lvl3pPr marL="1543050" lvl="2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250"/>
            </a:lvl3pPr>
            <a:lvl4pPr marL="2057400" lvl="3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4pPr>
            <a:lvl5pPr marL="2571750" lvl="4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5pPr>
            <a:lvl6pPr marL="3086100" lvl="5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6pPr>
            <a:lvl7pPr marL="3600450" lvl="6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7pPr>
            <a:lvl8pPr marL="4114800" lvl="7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8pPr>
            <a:lvl9pPr marL="4629150" lvl="8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2"/>
          </p:nvPr>
        </p:nvSpPr>
        <p:spPr>
          <a:xfrm>
            <a:off x="9296400" y="2660904"/>
            <a:ext cx="8077200" cy="693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514350" lvl="0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3150"/>
            </a:lvl1pPr>
            <a:lvl2pPr marL="1028700" lvl="1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700"/>
            </a:lvl2pPr>
            <a:lvl3pPr marL="1543050" lvl="2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250"/>
            </a:lvl3pPr>
            <a:lvl4pPr marL="2057400" lvl="3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4pPr>
            <a:lvl5pPr marL="2571750" lvl="4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5pPr>
            <a:lvl6pPr marL="3086100" lvl="5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6pPr>
            <a:lvl7pPr marL="3600450" lvl="6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7pPr>
            <a:lvl8pPr marL="4114800" lvl="7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8pPr>
            <a:lvl9pPr marL="4629150" lvl="8" indent="-369689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SzPts val="1575"/>
              <a:buChar char="•"/>
              <a:defRPr sz="2025"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43" name="Google Shape;43;p25"/>
          <p:cNvSpPr txBox="1">
            <a:spLocks noGrp="1"/>
          </p:cNvSpPr>
          <p:nvPr>
            <p:ph type="ftr" idx="11"/>
          </p:nvPr>
        </p:nvSpPr>
        <p:spPr>
          <a:xfrm>
            <a:off x="5281194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44" name="Google Shape;44;p25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46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6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dt" idx="10"/>
          </p:nvPr>
        </p:nvSpPr>
        <p:spPr>
          <a:xfrm>
            <a:off x="914400" y="9715499"/>
            <a:ext cx="4267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48" name="Google Shape;48;p26"/>
          <p:cNvSpPr txBox="1">
            <a:spLocks noGrp="1"/>
          </p:cNvSpPr>
          <p:nvPr>
            <p:ph type="ftr" idx="11"/>
          </p:nvPr>
        </p:nvSpPr>
        <p:spPr>
          <a:xfrm>
            <a:off x="5281194" y="9715499"/>
            <a:ext cx="11015439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7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1028700"/>
            <a:endParaRPr lang="en-IN"/>
          </a:p>
        </p:txBody>
      </p:sp>
      <p:sp>
        <p:nvSpPr>
          <p:cNvPr id="49" name="Google Shape;49;p26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7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copy" type="tx">
  <p:cSld name="Title &amp; Subtitle cop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3625452" y="1727894"/>
            <a:ext cx="11037096" cy="348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B5B"/>
              </a:buClr>
              <a:buSzPts val="2100"/>
              <a:buFont typeface="Helvetica Neue"/>
              <a:buNone/>
              <a:defRPr sz="2363" b="1">
                <a:solidFill>
                  <a:srgbClr val="454B5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1"/>
          </p:nvPr>
        </p:nvSpPr>
        <p:spPr>
          <a:xfrm>
            <a:off x="3625452" y="5304237"/>
            <a:ext cx="11037096" cy="119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normAutofit/>
          </a:bodyPr>
          <a:lstStyle>
            <a:lvl1pPr marL="514350" lvl="0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1pPr>
            <a:lvl2pPr marL="1028700" lvl="1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2pPr>
            <a:lvl3pPr marL="1543050" lvl="2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3pPr>
            <a:lvl4pPr marL="2057400" lvl="3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4pPr>
            <a:lvl5pPr marL="2571750" lvl="4" indent="-25717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2025"/>
            </a:lvl5pPr>
            <a:lvl6pPr marL="3086100" lvl="5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600450" lvl="6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114800" lvl="7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629150" lvl="8" indent="-353616" algn="l">
              <a:lnSpc>
                <a:spcPct val="100000"/>
              </a:lnSpc>
              <a:spcBef>
                <a:spcPts val="1986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sldNum" idx="12"/>
          </p:nvPr>
        </p:nvSpPr>
        <p:spPr>
          <a:xfrm>
            <a:off x="9137303" y="9757916"/>
            <a:ext cx="435376" cy="320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6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3290591" y="468811"/>
            <a:ext cx="11706820" cy="227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Helvetica Neue Light"/>
              <a:buNone/>
              <a:defRPr sz="47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3290591" y="2745879"/>
            <a:ext cx="11706820" cy="663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ctr" anchorCtr="0">
            <a:normAutofit/>
          </a:bodyPr>
          <a:lstStyle>
            <a:lvl1pPr marL="457200" marR="0" lvl="0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328612" algn="l" rtl="0">
              <a:lnSpc>
                <a:spcPct val="100000"/>
              </a:lnSpc>
              <a:spcBef>
                <a:spcPts val="1765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Helvetica Neue Light"/>
              <a:buChar char="•"/>
              <a:defRPr sz="21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sldNum" idx="12"/>
          </p:nvPr>
        </p:nvSpPr>
        <p:spPr>
          <a:xfrm>
            <a:off x="8951863" y="9757916"/>
            <a:ext cx="435379" cy="23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000" tIns="30000" rIns="30000" bIns="3000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125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1028700"/>
            <a:fld id="{00000000-1234-1234-1234-123412341234}" type="slidenum">
              <a:rPr lang="en-US" smtClean="0"/>
              <a:pPr defTabSz="10287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24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492" y="4395439"/>
            <a:ext cx="5807177" cy="43553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468" y="2349513"/>
            <a:ext cx="7079226" cy="268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5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/>
          <p:nvPr/>
        </p:nvSpPr>
        <p:spPr>
          <a:xfrm>
            <a:off x="2814222" y="4318345"/>
            <a:ext cx="5284575" cy="3797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Dental </a:t>
            </a:r>
            <a:r>
              <a:rPr lang="en-IN" sz="3000" dirty="0" smtClean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mirrors</a:t>
            </a: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Satellite </a:t>
            </a:r>
            <a:r>
              <a:rPr lang="en-IN" sz="3000" dirty="0" smtClean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dishes</a:t>
            </a: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r>
              <a:rPr lang="en-IN" sz="3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Headlights</a:t>
            </a: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Astronomical </a:t>
            </a:r>
            <a:r>
              <a:rPr lang="en-IN" sz="3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telescope/’’’</a:t>
            </a:r>
          </a:p>
          <a:p>
            <a:pPr marL="800100" indent="-457200">
              <a:buSzPts val="3200"/>
              <a:buFont typeface="Arial" panose="020B0604020202020204" pitchFamily="34" charset="0"/>
              <a:buChar char="•"/>
            </a:pP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5456509" y="1658184"/>
            <a:ext cx="7376063" cy="719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algn="ctr">
              <a:buSzPts val="4400"/>
            </a:pPr>
            <a:r>
              <a:rPr lang="en-IN" sz="4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Use </a:t>
            </a:r>
            <a:r>
              <a:rPr lang="en-IN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of Concave mirror</a:t>
            </a:r>
            <a:endParaRPr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pic>
        <p:nvPicPr>
          <p:cNvPr id="143" name="Google Shape;143;p8"/>
          <p:cNvPicPr preferRelativeResize="0"/>
          <p:nvPr/>
        </p:nvPicPr>
        <p:blipFill rotWithShape="1">
          <a:blip r:embed="rId3">
            <a:alphaModFix/>
          </a:blip>
          <a:srcRect l="7945" t="9058" r="16026" b="11010"/>
          <a:stretch/>
        </p:blipFill>
        <p:spPr>
          <a:xfrm>
            <a:off x="9167058" y="3139730"/>
            <a:ext cx="7199152" cy="513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/>
          <p:nvPr/>
        </p:nvSpPr>
        <p:spPr>
          <a:xfrm>
            <a:off x="6438287" y="2020265"/>
            <a:ext cx="8109077" cy="14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marL="214313" indent="-214313">
              <a:lnSpc>
                <a:spcPct val="150000"/>
              </a:lnSpc>
              <a:buSzPts val="2400"/>
              <a:buFont typeface="Arial"/>
              <a:buChar char="•"/>
            </a:pPr>
            <a:r>
              <a:rPr lang="en-IN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Rear-view mirrors in automobiles</a:t>
            </a: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214313" indent="-214313">
              <a:lnSpc>
                <a:spcPct val="150000"/>
              </a:lnSpc>
              <a:buSzPts val="2400"/>
              <a:buFont typeface="Arial"/>
              <a:buChar char="•"/>
            </a:pPr>
            <a:r>
              <a:rPr lang="en-IN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Security mirrors</a:t>
            </a:r>
            <a:endParaRPr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6679772" y="1154377"/>
            <a:ext cx="6199320" cy="719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>
              <a:buSzPts val="4400"/>
            </a:pPr>
            <a:r>
              <a:rPr lang="en-IN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Use of Convex Mirror</a:t>
            </a:r>
            <a:endParaRPr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pic>
        <p:nvPicPr>
          <p:cNvPr id="160" name="Google Shape;1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300" y="3555567"/>
            <a:ext cx="8900488" cy="5402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352" y="2346806"/>
            <a:ext cx="10992021" cy="496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58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 txBox="1">
            <a:spLocks noGrp="1"/>
          </p:cNvSpPr>
          <p:nvPr>
            <p:ph type="title"/>
          </p:nvPr>
        </p:nvSpPr>
        <p:spPr>
          <a:xfrm>
            <a:off x="4755710" y="1684495"/>
            <a:ext cx="8857688" cy="170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750" tIns="33750" rIns="33750" bIns="33750" anchor="ctr" anchorCtr="0">
            <a:normAutofit/>
          </a:bodyPr>
          <a:lstStyle/>
          <a:p>
            <a:r>
              <a:rPr lang="en-US" sz="45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STEM FUNDAMENTAL</a:t>
            </a:r>
            <a:endParaRPr sz="4500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</p:txBody>
      </p:sp>
      <p:sp>
        <p:nvSpPr>
          <p:cNvPr id="72" name="Google Shape;72;p1"/>
          <p:cNvSpPr txBox="1"/>
          <p:nvPr/>
        </p:nvSpPr>
        <p:spPr>
          <a:xfrm>
            <a:off x="3557905" y="4522275"/>
            <a:ext cx="12389850" cy="295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54" tIns="51413" rIns="102854" bIns="51413" anchor="t" anchorCtr="0">
            <a:spAutoFit/>
          </a:bodyPr>
          <a:lstStyle/>
          <a:p>
            <a:pPr defTabSz="685800">
              <a:defRPr/>
            </a:pPr>
            <a:r>
              <a:rPr lang="en-US" sz="37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SESSION NO:</a:t>
            </a:r>
            <a:r>
              <a:rPr lang="en-US" sz="3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 2</a:t>
            </a:r>
          </a:p>
          <a:p>
            <a:pPr defTabSz="685800">
              <a:defRPr/>
            </a:pPr>
            <a:endParaRPr lang="en-US" sz="3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  <a:p>
            <a:pPr defTabSz="685800">
              <a:defRPr/>
            </a:pPr>
            <a:r>
              <a:rPr lang="en-US" sz="37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TOPIC OF THE DAY:</a:t>
            </a:r>
            <a:r>
              <a:rPr lang="en-US" sz="3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 Reflection – Concave &amp; Convex.</a:t>
            </a:r>
          </a:p>
          <a:p>
            <a:pPr defTabSz="685800">
              <a:defRPr/>
            </a:pPr>
            <a:endParaRPr lang="en-US" sz="37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imes New Roman"/>
            </a:endParaRPr>
          </a:p>
          <a:p>
            <a:pPr defTabSz="685800">
              <a:defRPr/>
            </a:pPr>
            <a:r>
              <a:rPr lang="en-US" sz="37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LEARNING TARGET: </a:t>
            </a:r>
            <a:r>
              <a:rPr lang="en-US" sz="37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imes New Roman"/>
              </a:rPr>
              <a:t>Reflection of Light.</a:t>
            </a:r>
          </a:p>
        </p:txBody>
      </p:sp>
    </p:spTree>
    <p:extLst>
      <p:ext uri="{BB962C8B-B14F-4D97-AF65-F5344CB8AC3E}">
        <p14:creationId xmlns:p14="http://schemas.microsoft.com/office/powerpoint/2010/main" val="308722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>
            <a:spLocks noGrp="1"/>
          </p:cNvSpPr>
          <p:nvPr>
            <p:ph type="ctrTitle"/>
          </p:nvPr>
        </p:nvSpPr>
        <p:spPr>
          <a:xfrm>
            <a:off x="4470555" y="1157396"/>
            <a:ext cx="9341325" cy="1812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750" tIns="33750" rIns="33750" bIns="33750" anchor="ctr" anchorCtr="0">
            <a:noAutofit/>
          </a:bodyPr>
          <a:lstStyle/>
          <a:p>
            <a:pPr>
              <a:buSzPts val="4700"/>
            </a:pPr>
            <a:r>
              <a:rPr lang="en-IN" sz="4000" b="1" dirty="0">
                <a:solidFill>
                  <a:srgbClr val="2A2A2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Reflection Of Light</a:t>
            </a:r>
            <a:endParaRPr sz="4000" b="1" dirty="0">
              <a:solidFill>
                <a:srgbClr val="2A2A2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pic>
        <p:nvPicPr>
          <p:cNvPr id="63" name="Google Shape;63;p2"/>
          <p:cNvPicPr preferRelativeResize="0">
            <a:picLocks noGrp="1"/>
          </p:cNvPicPr>
          <p:nvPr>
            <p:ph type="subTitle" idx="1"/>
          </p:nvPr>
        </p:nvPicPr>
        <p:blipFill rotWithShape="1">
          <a:blip r:embed="rId3">
            <a:alphaModFix/>
          </a:blip>
          <a:srcRect l="12248" t="34716" r="18756"/>
          <a:stretch/>
        </p:blipFill>
        <p:spPr>
          <a:xfrm>
            <a:off x="4763454" y="2747010"/>
            <a:ext cx="8638699" cy="4910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5069" y="2914175"/>
            <a:ext cx="5861209" cy="575500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"/>
          <p:cNvSpPr txBox="1"/>
          <p:nvPr/>
        </p:nvSpPr>
        <p:spPr>
          <a:xfrm>
            <a:off x="5668909" y="1754208"/>
            <a:ext cx="7253888" cy="111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algn="ctr">
              <a:buSzPts val="4400"/>
            </a:pPr>
            <a:r>
              <a:rPr lang="en-IN" sz="3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What Do You See When You Stand In Front Of The Mirror ?</a:t>
            </a:r>
            <a:endParaRPr sz="33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 txBox="1">
            <a:spLocks noGrp="1"/>
          </p:cNvSpPr>
          <p:nvPr>
            <p:ph type="ctrTitle"/>
          </p:nvPr>
        </p:nvSpPr>
        <p:spPr>
          <a:xfrm>
            <a:off x="4983101" y="1375009"/>
            <a:ext cx="8743950" cy="165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750" tIns="33750" rIns="33750" bIns="33750" anchor="ctr" anchorCtr="0">
            <a:normAutofit/>
          </a:bodyPr>
          <a:lstStyle/>
          <a:p>
            <a:pPr>
              <a:buSzPts val="4000"/>
            </a:pPr>
            <a:r>
              <a:rPr lang="en-IN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What Is Reflection Of Light?</a:t>
            </a:r>
            <a:endParaRPr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5674633" y="3027399"/>
            <a:ext cx="8343585" cy="565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>
              <a:buSzPts val="3600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Reflection is when light bounces off an object</a:t>
            </a:r>
            <a:endParaRPr sz="3000" dirty="0">
              <a:solidFill>
                <a:srgbClr val="20212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0282" y="4157029"/>
            <a:ext cx="8406765" cy="3989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03957" y="2725389"/>
            <a:ext cx="4215235" cy="316046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 txBox="1"/>
          <p:nvPr/>
        </p:nvSpPr>
        <p:spPr>
          <a:xfrm>
            <a:off x="6221160" y="1744325"/>
            <a:ext cx="6809850" cy="719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algn="ctr">
              <a:buSzPts val="4400"/>
            </a:pPr>
            <a:r>
              <a:rPr lang="en-IN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Can You See Anything?</a:t>
            </a:r>
            <a:endParaRPr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  <p:pic>
        <p:nvPicPr>
          <p:cNvPr id="98" name="Google Shape;9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10345" y="4934025"/>
            <a:ext cx="4348239" cy="326016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/>
          <p:nvPr/>
        </p:nvSpPr>
        <p:spPr>
          <a:xfrm>
            <a:off x="4813307" y="6091606"/>
            <a:ext cx="3470850" cy="519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>
              <a:buSzPts val="3600"/>
            </a:pPr>
            <a:r>
              <a:rPr lang="en-IN" sz="27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Absence Of Light</a:t>
            </a:r>
            <a:endParaRPr sz="27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10532115" y="4020279"/>
            <a:ext cx="3392888" cy="519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>
              <a:buSzPts val="3600"/>
            </a:pPr>
            <a:r>
              <a:rPr lang="en-IN" sz="27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Presence Of Light</a:t>
            </a:r>
            <a:endParaRPr sz="27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 r="11571" b="9140"/>
          <a:stretch/>
        </p:blipFill>
        <p:spPr>
          <a:xfrm>
            <a:off x="5511249" y="3155111"/>
            <a:ext cx="7631431" cy="555783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5"/>
          <p:cNvSpPr txBox="1"/>
          <p:nvPr/>
        </p:nvSpPr>
        <p:spPr>
          <a:xfrm>
            <a:off x="5154782" y="1800516"/>
            <a:ext cx="9971563" cy="719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algn="ctr">
              <a:buSzPts val="4400"/>
            </a:pPr>
            <a:r>
              <a:rPr lang="en-IN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How We Can See Things Around Us</a:t>
            </a:r>
            <a:endParaRPr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/>
          <p:nvPr/>
        </p:nvSpPr>
        <p:spPr>
          <a:xfrm>
            <a:off x="2990120" y="2238845"/>
            <a:ext cx="12043125" cy="5193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844" tIns="51413" rIns="102844" bIns="51413" anchor="t" anchorCtr="0">
            <a:spAutoFit/>
          </a:bodyPr>
          <a:lstStyle/>
          <a:p>
            <a:pPr algn="ctr">
              <a:lnSpc>
                <a:spcPct val="150000"/>
              </a:lnSpc>
              <a:buSzPts val="5400"/>
            </a:pPr>
            <a:r>
              <a:rPr lang="en-IN" sz="4050" b="1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 </a:t>
            </a:r>
            <a:r>
              <a:rPr lang="en-IN" sz="3750" b="1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        </a:t>
            </a:r>
            <a:r>
              <a:rPr lang="en-IN" sz="4000" b="1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mbria"/>
              </a:rPr>
              <a:t>Common Types Of Mirrors</a:t>
            </a:r>
            <a:endParaRPr sz="4000" b="1" dirty="0">
              <a:solidFill>
                <a:srgbClr val="20212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mbria"/>
            </a:endParaRPr>
          </a:p>
          <a:p>
            <a:pPr algn="ctr">
              <a:lnSpc>
                <a:spcPct val="150000"/>
              </a:lnSpc>
              <a:buSzPts val="3600"/>
            </a:pPr>
            <a:endParaRPr sz="3000" dirty="0">
              <a:solidFill>
                <a:srgbClr val="20212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800100" indent="-457200">
              <a:lnSpc>
                <a:spcPct val="150000"/>
              </a:lnSpc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Plane Mirror — These are flat mirrors that reflect images in their normal proportions</a:t>
            </a:r>
            <a:endParaRPr sz="3000" dirty="0">
              <a:solidFill>
                <a:srgbClr val="20212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L="800100" indent="-457200">
              <a:lnSpc>
                <a:spcPct val="150000"/>
              </a:lnSpc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Concave Mirror — Concave mirrors are spherical mirrors that curve  inward like a spoon</a:t>
            </a:r>
          </a:p>
          <a:p>
            <a:pPr marL="800100" indent="-457200">
              <a:lnSpc>
                <a:spcPct val="150000"/>
              </a:lnSpc>
              <a:buSzPts val="3200"/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rgbClr val="20212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Convex Mirror — Convex mirrors are also spherical mirrors.</a:t>
            </a:r>
            <a:endParaRPr sz="3000" dirty="0">
              <a:solidFill>
                <a:srgbClr val="20212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7"/>
          <p:cNvPicPr preferRelativeResize="0"/>
          <p:nvPr/>
        </p:nvPicPr>
        <p:blipFill rotWithShape="1">
          <a:blip r:embed="rId3">
            <a:alphaModFix/>
          </a:blip>
          <a:srcRect b="13919"/>
          <a:stretch/>
        </p:blipFill>
        <p:spPr>
          <a:xfrm>
            <a:off x="4246722" y="2243614"/>
            <a:ext cx="9638824" cy="6138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White">
      <a:dk1>
        <a:srgbClr val="FFFFF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1661</TotalTime>
  <Words>126</Words>
  <Application>Microsoft Office PowerPoint</Application>
  <PresentationFormat>Custom</PresentationFormat>
  <Paragraphs>30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Tahoma</vt:lpstr>
      <vt:lpstr>Helvetica Neue</vt:lpstr>
      <vt:lpstr>Lato Light</vt:lpstr>
      <vt:lpstr>Cambria</vt:lpstr>
      <vt:lpstr>Helvetica Neue Light</vt:lpstr>
      <vt:lpstr>Times New Roman</vt:lpstr>
      <vt:lpstr>Calibri</vt:lpstr>
      <vt:lpstr>Theme1</vt:lpstr>
      <vt:lpstr>PowerPoint Presentation</vt:lpstr>
      <vt:lpstr>STEM FUNDAMENTAL</vt:lpstr>
      <vt:lpstr>Reflection Of Light</vt:lpstr>
      <vt:lpstr>PowerPoint Presentation</vt:lpstr>
      <vt:lpstr>What Is Reflection Of Light?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FUNDAMENTAL</dc:title>
  <dc:creator>iRobokid Robotics</dc:creator>
  <cp:lastModifiedBy>admin</cp:lastModifiedBy>
  <cp:revision>13</cp:revision>
  <dcterms:created xsi:type="dcterms:W3CDTF">2022-05-19T11:49:00Z</dcterms:created>
  <dcterms:modified xsi:type="dcterms:W3CDTF">2022-09-21T06:14:59Z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2022-04-22T11:00:00Z</vt:filetime>
  </property>
  <property fmtid="{D5CDD505-2E9C-101B-9397-08002B2CF9AE}" pid="3" name="Creator">
    <vt:lpwstr>Canva</vt:lpwstr>
  </property>
  <property fmtid="{D5CDD505-2E9C-101B-9397-08002B2CF9AE}" pid="4" name="LastSaved">
    <vt:filetime>2022-04-22T11:00:00Z</vt:filetime>
  </property>
  <property fmtid="{D5CDD505-2E9C-101B-9397-08002B2CF9AE}" pid="5" name="ICV">
    <vt:lpwstr>8918ED33F6944061A82716B8583508C2</vt:lpwstr>
  </property>
  <property fmtid="{D5CDD505-2E9C-101B-9397-08002B2CF9AE}" pid="6" name="KSOProductBuildVer">
    <vt:lpwstr>1033-11.2.0.11130</vt:lpwstr>
  </property>
</Properties>
</file>